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438"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379689"/>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36976" y="36994"/>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таңертең және күндіз жаңбыр, найзағай, дауыл. Оңтүстік-батыстан, батыстан жел соғады, күші 9-14, күндіз екпіні 15-20 м/с. Ауа температурасы түнде 14-16, күндіз 18-20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29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 </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5522765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25729</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5214</cp:revision>
  <cp:lastPrinted>2021-07-01T03:56:27Z</cp:lastPrinted>
  <dcterms:created xsi:type="dcterms:W3CDTF">2018-03-27T06:03:00Z</dcterms:created>
  <dcterms:modified xsi:type="dcterms:W3CDTF">2026-05-27T09:05:59Z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